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3" d="100"/>
          <a:sy n="103" d="100"/>
        </p:scale>
        <p:origin x="154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sse Mikkelsen" userId="c784937c-4392-4cac-aebb-7febce48cbca" providerId="ADAL" clId="{7D8A404D-4BA6-4837-8216-6356EF88433E}"/>
    <pc:docChg chg="undo custSel modSld">
      <pc:chgData name="Lasse Mikkelsen" userId="c784937c-4392-4cac-aebb-7febce48cbca" providerId="ADAL" clId="{7D8A404D-4BA6-4837-8216-6356EF88433E}" dt="2026-06-01T10:42:57.067" v="25" actId="1076"/>
      <pc:docMkLst>
        <pc:docMk/>
      </pc:docMkLst>
      <pc:sldChg chg="modSp mod">
        <pc:chgData name="Lasse Mikkelsen" userId="c784937c-4392-4cac-aebb-7febce48cbca" providerId="ADAL" clId="{7D8A404D-4BA6-4837-8216-6356EF88433E}" dt="2026-06-01T10:40:26.148" v="9" actId="20577"/>
        <pc:sldMkLst>
          <pc:docMk/>
          <pc:sldMk cId="0" sldId="256"/>
        </pc:sldMkLst>
        <pc:spChg chg="mod">
          <ac:chgData name="Lasse Mikkelsen" userId="c784937c-4392-4cac-aebb-7febce48cbca" providerId="ADAL" clId="{7D8A404D-4BA6-4837-8216-6356EF88433E}" dt="2026-06-01T10:40:26.148" v="9" actId="20577"/>
          <ac:spMkLst>
            <pc:docMk/>
            <pc:sldMk cId="0" sldId="256"/>
            <ac:spMk id="7" creationId="{00000000-0000-0000-0000-000000000000}"/>
          </ac:spMkLst>
        </pc:spChg>
      </pc:sldChg>
      <pc:sldChg chg="modSp mod">
        <pc:chgData name="Lasse Mikkelsen" userId="c784937c-4392-4cac-aebb-7febce48cbca" providerId="ADAL" clId="{7D8A404D-4BA6-4837-8216-6356EF88433E}" dt="2026-06-01T10:40:47.459" v="11" actId="20577"/>
        <pc:sldMkLst>
          <pc:docMk/>
          <pc:sldMk cId="0" sldId="257"/>
        </pc:sldMkLst>
        <pc:spChg chg="mod">
          <ac:chgData name="Lasse Mikkelsen" userId="c784937c-4392-4cac-aebb-7febce48cbca" providerId="ADAL" clId="{7D8A404D-4BA6-4837-8216-6356EF88433E}" dt="2026-06-01T10:40:47.459" v="11" actId="20577"/>
          <ac:spMkLst>
            <pc:docMk/>
            <pc:sldMk cId="0" sldId="257"/>
            <ac:spMk id="53" creationId="{00000000-0000-0000-0000-000000000000}"/>
          </ac:spMkLst>
        </pc:spChg>
      </pc:sldChg>
      <pc:sldChg chg="modSp mod">
        <pc:chgData name="Lasse Mikkelsen" userId="c784937c-4392-4cac-aebb-7febce48cbca" providerId="ADAL" clId="{7D8A404D-4BA6-4837-8216-6356EF88433E}" dt="2026-06-01T10:41:07.137" v="13" actId="20577"/>
        <pc:sldMkLst>
          <pc:docMk/>
          <pc:sldMk cId="0" sldId="258"/>
        </pc:sldMkLst>
        <pc:spChg chg="mod">
          <ac:chgData name="Lasse Mikkelsen" userId="c784937c-4392-4cac-aebb-7febce48cbca" providerId="ADAL" clId="{7D8A404D-4BA6-4837-8216-6356EF88433E}" dt="2026-06-01T10:41:07.137" v="13" actId="20577"/>
          <ac:spMkLst>
            <pc:docMk/>
            <pc:sldMk cId="0" sldId="258"/>
            <ac:spMk id="8" creationId="{00000000-0000-0000-0000-000000000000}"/>
          </ac:spMkLst>
        </pc:spChg>
      </pc:sldChg>
      <pc:sldChg chg="modSp mod">
        <pc:chgData name="Lasse Mikkelsen" userId="c784937c-4392-4cac-aebb-7febce48cbca" providerId="ADAL" clId="{7D8A404D-4BA6-4837-8216-6356EF88433E}" dt="2026-06-01T10:41:46.631" v="21" actId="20577"/>
        <pc:sldMkLst>
          <pc:docMk/>
          <pc:sldMk cId="0" sldId="259"/>
        </pc:sldMkLst>
        <pc:spChg chg="mod">
          <ac:chgData name="Lasse Mikkelsen" userId="c784937c-4392-4cac-aebb-7febce48cbca" providerId="ADAL" clId="{7D8A404D-4BA6-4837-8216-6356EF88433E}" dt="2026-06-01T10:41:27.951" v="15" actId="20577"/>
          <ac:spMkLst>
            <pc:docMk/>
            <pc:sldMk cId="0" sldId="259"/>
            <ac:spMk id="9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1:31.271" v="17" actId="20577"/>
          <ac:spMkLst>
            <pc:docMk/>
            <pc:sldMk cId="0" sldId="259"/>
            <ac:spMk id="11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1:36.266" v="19" actId="20577"/>
          <ac:spMkLst>
            <pc:docMk/>
            <pc:sldMk cId="0" sldId="259"/>
            <ac:spMk id="17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1:46.631" v="21" actId="20577"/>
          <ac:spMkLst>
            <pc:docMk/>
            <pc:sldMk cId="0" sldId="259"/>
            <ac:spMk id="23" creationId="{00000000-0000-0000-0000-000000000000}"/>
          </ac:spMkLst>
        </pc:spChg>
      </pc:sldChg>
      <pc:sldChg chg="modSp mod">
        <pc:chgData name="Lasse Mikkelsen" userId="c784937c-4392-4cac-aebb-7febce48cbca" providerId="ADAL" clId="{7D8A404D-4BA6-4837-8216-6356EF88433E}" dt="2026-06-01T10:42:57.067" v="25" actId="1076"/>
        <pc:sldMkLst>
          <pc:docMk/>
          <pc:sldMk cId="0" sldId="260"/>
        </pc:sldMkLst>
        <pc:spChg chg="mod">
          <ac:chgData name="Lasse Mikkelsen" userId="c784937c-4392-4cac-aebb-7febce48cbca" providerId="ADAL" clId="{7D8A404D-4BA6-4837-8216-6356EF88433E}" dt="2026-06-01T10:42:42.591" v="22" actId="1076"/>
          <ac:spMkLst>
            <pc:docMk/>
            <pc:sldMk cId="0" sldId="260"/>
            <ac:spMk id="6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42.591" v="22" actId="1076"/>
          <ac:spMkLst>
            <pc:docMk/>
            <pc:sldMk cId="0" sldId="260"/>
            <ac:spMk id="7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42.591" v="22" actId="1076"/>
          <ac:spMkLst>
            <pc:docMk/>
            <pc:sldMk cId="0" sldId="260"/>
            <ac:spMk id="8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42.591" v="22" actId="1076"/>
          <ac:spMkLst>
            <pc:docMk/>
            <pc:sldMk cId="0" sldId="260"/>
            <ac:spMk id="9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42.591" v="22" actId="107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42.591" v="22" actId="1076"/>
          <ac:spMkLst>
            <pc:docMk/>
            <pc:sldMk cId="0" sldId="260"/>
            <ac:spMk id="11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42.591" v="22" actId="1076"/>
          <ac:spMkLst>
            <pc:docMk/>
            <pc:sldMk cId="0" sldId="260"/>
            <ac:spMk id="12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42.591" v="22" actId="1076"/>
          <ac:spMkLst>
            <pc:docMk/>
            <pc:sldMk cId="0" sldId="260"/>
            <ac:spMk id="13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42.591" v="22" actId="1076"/>
          <ac:spMkLst>
            <pc:docMk/>
            <pc:sldMk cId="0" sldId="260"/>
            <ac:spMk id="14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57.067" v="25" actId="1076"/>
          <ac:spMkLst>
            <pc:docMk/>
            <pc:sldMk cId="0" sldId="260"/>
            <ac:spMk id="15" creationId="{00000000-0000-0000-0000-000000000000}"/>
          </ac:spMkLst>
        </pc:spChg>
        <pc:spChg chg="mod">
          <ac:chgData name="Lasse Mikkelsen" userId="c784937c-4392-4cac-aebb-7febce48cbca" providerId="ADAL" clId="{7D8A404D-4BA6-4837-8216-6356EF88433E}" dt="2026-06-01T10:42:57.067" v="25" actId="1076"/>
          <ac:spMkLst>
            <pc:docMk/>
            <pc:sldMk cId="0" sldId="260"/>
            <ac:spMk id="1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015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1828800"/>
            <a:ext cx="7315200" cy="7315200"/>
          </a:xfrm>
          <a:prstGeom prst="ellipse">
            <a:avLst/>
          </a:prstGeom>
          <a:solidFill>
            <a:srgbClr val="C4B5FD">
              <a:alpha val="20000"/>
            </a:srgbClr>
          </a:solidFill>
          <a:ln w="12700">
            <a:solidFill>
              <a:srgbClr val="C4B5F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" name="Shape 1"/>
          <p:cNvSpPr/>
          <p:nvPr/>
        </p:nvSpPr>
        <p:spPr>
          <a:xfrm>
            <a:off x="7315200" y="3657600"/>
            <a:ext cx="6400800" cy="6400800"/>
          </a:xfrm>
          <a:prstGeom prst="ellipse">
            <a:avLst/>
          </a:prstGeom>
          <a:solidFill>
            <a:srgbClr val="06B6D4">
              <a:alpha val="10000"/>
            </a:srgbClr>
          </a:solidFill>
          <a:ln w="12700">
            <a:solidFill>
              <a:srgbClr val="06B6D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" name="Text 2"/>
          <p:cNvSpPr/>
          <p:nvPr/>
        </p:nvSpPr>
        <p:spPr>
          <a:xfrm>
            <a:off x="548640" y="4572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CIRCLIO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8288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Årshjul 2026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548640" y="32004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Skabelon til årsplanlægning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48640" y="41148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Skabelon </a:t>
            </a: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 3 ringe og 12 måneder.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Erstat eksempel-aktiviteterne med dine egne.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612648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circlio.dk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Årshjul 2026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Tilpas farverne og teksterne efter dit behov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1691640" y="1280160"/>
            <a:ext cx="5120640" cy="5120640"/>
          </a:xfrm>
          <a:prstGeom prst="ellipse">
            <a:avLst/>
          </a:prstGeom>
          <a:solidFill>
            <a:srgbClr val="C4B5FD">
              <a:alpha val="30000"/>
            </a:srgbClr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2331720" y="1920240"/>
            <a:ext cx="3840480" cy="3840480"/>
          </a:xfrm>
          <a:prstGeom prst="ellipse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Shape 4"/>
          <p:cNvSpPr/>
          <p:nvPr/>
        </p:nvSpPr>
        <p:spPr>
          <a:xfrm>
            <a:off x="2971800" y="2560320"/>
            <a:ext cx="2560320" cy="2560320"/>
          </a:xfrm>
          <a:prstGeom prst="ellipse">
            <a:avLst/>
          </a:prstGeom>
          <a:solidFill>
            <a:srgbClr val="8B5CF6"/>
          </a:solidFill>
          <a:ln w="12700">
            <a:solidFill>
              <a:srgbClr val="5B21B6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" name="Shape 5"/>
          <p:cNvSpPr/>
          <p:nvPr/>
        </p:nvSpPr>
        <p:spPr>
          <a:xfrm>
            <a:off x="3611880" y="3200400"/>
            <a:ext cx="1280160" cy="128016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5B21B6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Text 6"/>
          <p:cNvSpPr/>
          <p:nvPr/>
        </p:nvSpPr>
        <p:spPr>
          <a:xfrm>
            <a:off x="3703320" y="361188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2026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3886200" y="795528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326380" y="1181423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380665" y="2235708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766560" y="3675888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380665" y="5116068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326380" y="6170353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886200" y="6556248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446020" y="6170353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391735" y="5116068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005840" y="3675888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391735" y="2235708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446020" y="1181423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 flipV="1">
            <a:off x="4251960" y="1280160"/>
            <a:ext cx="0" cy="128016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2" name="Shape 20"/>
          <p:cNvSpPr/>
          <p:nvPr/>
        </p:nvSpPr>
        <p:spPr>
          <a:xfrm flipV="1">
            <a:off x="4892040" y="1623178"/>
            <a:ext cx="640080" cy="1108651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Shape 21"/>
          <p:cNvSpPr/>
          <p:nvPr/>
        </p:nvSpPr>
        <p:spPr>
          <a:xfrm flipV="1">
            <a:off x="5360611" y="2560320"/>
            <a:ext cx="1108651" cy="64008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4" name="Shape 22"/>
          <p:cNvSpPr/>
          <p:nvPr/>
        </p:nvSpPr>
        <p:spPr>
          <a:xfrm>
            <a:off x="5532120" y="3840480"/>
            <a:ext cx="128016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5" name="Shape 23"/>
          <p:cNvSpPr/>
          <p:nvPr/>
        </p:nvSpPr>
        <p:spPr>
          <a:xfrm>
            <a:off x="5360611" y="4480560"/>
            <a:ext cx="1108651" cy="64008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Shape 24"/>
          <p:cNvSpPr/>
          <p:nvPr/>
        </p:nvSpPr>
        <p:spPr>
          <a:xfrm>
            <a:off x="4892040" y="4949131"/>
            <a:ext cx="640080" cy="1108651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7" name="Shape 25"/>
          <p:cNvSpPr/>
          <p:nvPr/>
        </p:nvSpPr>
        <p:spPr>
          <a:xfrm>
            <a:off x="4251960" y="5120640"/>
            <a:ext cx="0" cy="128016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8" name="Shape 26"/>
          <p:cNvSpPr/>
          <p:nvPr/>
        </p:nvSpPr>
        <p:spPr>
          <a:xfrm flipH="1">
            <a:off x="2971800" y="4949131"/>
            <a:ext cx="640080" cy="1108651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Shape 27"/>
          <p:cNvSpPr/>
          <p:nvPr/>
        </p:nvSpPr>
        <p:spPr>
          <a:xfrm flipH="1">
            <a:off x="2034658" y="4480560"/>
            <a:ext cx="1108651" cy="64008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0" name="Shape 28"/>
          <p:cNvSpPr/>
          <p:nvPr/>
        </p:nvSpPr>
        <p:spPr>
          <a:xfrm flipH="1">
            <a:off x="1691640" y="3840480"/>
            <a:ext cx="128016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1" name="Shape 29"/>
          <p:cNvSpPr/>
          <p:nvPr/>
        </p:nvSpPr>
        <p:spPr>
          <a:xfrm flipH="1" flipV="1">
            <a:off x="2034658" y="2560320"/>
            <a:ext cx="1108651" cy="64008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Shape 30"/>
          <p:cNvSpPr/>
          <p:nvPr/>
        </p:nvSpPr>
        <p:spPr>
          <a:xfrm flipH="1" flipV="1">
            <a:off x="2971800" y="1623178"/>
            <a:ext cx="640080" cy="1108651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Text 31"/>
          <p:cNvSpPr/>
          <p:nvPr/>
        </p:nvSpPr>
        <p:spPr>
          <a:xfrm>
            <a:off x="4043257" y="2730195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4208922" y="2111925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Nytårs-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kampagne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5340435" y="324343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Forårs-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kampagne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5958704" y="3077773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 rapport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4473667" y="4336507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Halvårs-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4374587" y="5821544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Sommer-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2663248" y="4789112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Efterårs-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kampagne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1630816" y="3077773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rapport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2663248" y="252608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Friday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3546263" y="2730195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Årsplan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2027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3214933" y="1493656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Jule-</a:t>
            </a:r>
            <a:endParaRPr lang="en-US" sz="800" dirty="0"/>
          </a:p>
          <a:p>
            <a:pPr marL="0" indent="0" algn="ctr">
              <a:buNone/>
            </a:pPr>
            <a:r>
              <a:rPr lang="en-US" sz="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8229600" y="13716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Sådan læser du årshjulet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229600" y="1920240"/>
            <a:ext cx="274320" cy="274320"/>
          </a:xfrm>
          <a:prstGeom prst="ellipse">
            <a:avLst/>
          </a:prstGeom>
          <a:solidFill>
            <a:srgbClr val="8B5CF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6" name="Text 44"/>
          <p:cNvSpPr/>
          <p:nvPr/>
        </p:nvSpPr>
        <p:spPr>
          <a:xfrm>
            <a:off x="8641080" y="19202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Inderste ring: Strategi &amp; temaer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8229600" y="2377440"/>
            <a:ext cx="274320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8B5CF6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8" name="Text 46"/>
          <p:cNvSpPr/>
          <p:nvPr/>
        </p:nvSpPr>
        <p:spPr>
          <a:xfrm>
            <a:off x="8641080" y="23774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Mellem ring: Hovedaktiviteter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8229600" y="2834640"/>
            <a:ext cx="274320" cy="274320"/>
          </a:xfrm>
          <a:prstGeom prst="ellipse">
            <a:avLst/>
          </a:prstGeom>
          <a:solidFill>
            <a:srgbClr val="C4B5FD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0" name="Text 48"/>
          <p:cNvSpPr/>
          <p:nvPr/>
        </p:nvSpPr>
        <p:spPr>
          <a:xfrm>
            <a:off x="8641080" y="283464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Yderste ring: Events &amp; deadlines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8229600" y="3657600"/>
            <a:ext cx="3383280" cy="1828800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2" name="Text 50"/>
          <p:cNvSpPr/>
          <p:nvPr/>
        </p:nvSpPr>
        <p:spPr>
          <a:xfrm>
            <a:off x="8412480" y="38404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Tip</a:t>
            </a:r>
            <a:endParaRPr lang="en-US" sz="1200" dirty="0"/>
          </a:p>
        </p:txBody>
      </p:sp>
      <p:sp>
        <p:nvSpPr>
          <p:cNvPr id="53" name="Text 51"/>
          <p:cNvSpPr/>
          <p:nvPr/>
        </p:nvSpPr>
        <p:spPr>
          <a:xfrm>
            <a:off x="8412480" y="4160520"/>
            <a:ext cx="3017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dig til de 15-30 vigtigste aktiviteter for hele året.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godt årshjul er ikke en </a:t>
            </a:r>
            <a:r>
              <a:rPr lang="en-US" sz="110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to-do-liste - 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er et strategisk overblik.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548640" y="6492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Skabelon fra Circlio · circlio.dk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Sådan bruger du skabelonen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trin til at tilpasse årshjulet til din organisation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257800" cy="2194560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Shape 3"/>
          <p:cNvSpPr/>
          <p:nvPr/>
        </p:nvSpPr>
        <p:spPr>
          <a:xfrm>
            <a:off x="822960" y="1737360"/>
            <a:ext cx="640080" cy="640080"/>
          </a:xfrm>
          <a:prstGeom prst="ellipse">
            <a:avLst/>
          </a:prstGeom>
          <a:solidFill>
            <a:srgbClr val="8B5CF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Text 4"/>
          <p:cNvSpPr/>
          <p:nvPr/>
        </p:nvSpPr>
        <p:spPr>
          <a:xfrm>
            <a:off x="822960" y="1737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645920" y="178308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Definér formålet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45920" y="2331720"/>
            <a:ext cx="3977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Hvad skal årshjulet hjælpe med? Marketing-kampagner, HR-processer, foreningens aktiviteter? Vær </a:t>
            </a:r>
            <a:r>
              <a:rPr lang="en-US" sz="120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konkret - </a:t>
            </a: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styrker resten af arbejdet.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55080" y="1463040"/>
            <a:ext cx="5257800" cy="2194560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0" name="Shape 8"/>
          <p:cNvSpPr/>
          <p:nvPr/>
        </p:nvSpPr>
        <p:spPr>
          <a:xfrm>
            <a:off x="6629400" y="1737360"/>
            <a:ext cx="640080" cy="640080"/>
          </a:xfrm>
          <a:prstGeom prst="ellipse">
            <a:avLst/>
          </a:prstGeom>
          <a:solidFill>
            <a:srgbClr val="8B5CF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1" name="Text 9"/>
          <p:cNvSpPr/>
          <p:nvPr/>
        </p:nvSpPr>
        <p:spPr>
          <a:xfrm>
            <a:off x="6629400" y="1737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7452360" y="178308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Erstat eksempel-tekster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452360" y="2331720"/>
            <a:ext cx="3977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Klik på hver tekst på årshjulet og ret den til dine egne aktiviteter. Hver tekst er et redigerbart element.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4023360"/>
            <a:ext cx="5257800" cy="2194560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Shape 13"/>
          <p:cNvSpPr/>
          <p:nvPr/>
        </p:nvSpPr>
        <p:spPr>
          <a:xfrm>
            <a:off x="822960" y="4297680"/>
            <a:ext cx="640080" cy="640080"/>
          </a:xfrm>
          <a:prstGeom prst="ellipse">
            <a:avLst/>
          </a:prstGeom>
          <a:solidFill>
            <a:srgbClr val="8B5CF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Text 14"/>
          <p:cNvSpPr/>
          <p:nvPr/>
        </p:nvSpPr>
        <p:spPr>
          <a:xfrm>
            <a:off x="822960" y="4297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645920" y="43434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Tilpas farverne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45920" y="4892040"/>
            <a:ext cx="3977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Skift farverne på ringene så de matcher dine kategorier. Brug højreklik → 'Formater figur' for at justere.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355080" y="4023360"/>
            <a:ext cx="5257800" cy="2194560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Shape 18"/>
          <p:cNvSpPr/>
          <p:nvPr/>
        </p:nvSpPr>
        <p:spPr>
          <a:xfrm>
            <a:off x="6629400" y="4297680"/>
            <a:ext cx="640080" cy="640080"/>
          </a:xfrm>
          <a:prstGeom prst="ellipse">
            <a:avLst/>
          </a:prstGeom>
          <a:solidFill>
            <a:srgbClr val="8B5CF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Text 19"/>
          <p:cNvSpPr/>
          <p:nvPr/>
        </p:nvSpPr>
        <p:spPr>
          <a:xfrm>
            <a:off x="6629400" y="4297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7452360" y="43434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 med teamet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7452360" y="4892040"/>
            <a:ext cx="3977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Eksportér som billede eller PDF, eller del PowerPoint-filen direkte. Sæt en månedlig rytme hvor I opdaterer det sammen.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6492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Skabelon fra Circlio · circlio.dk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Tips til et godt årshjul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vi har lært fra hundredvis af årshjul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486400" cy="4937760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Text 3"/>
          <p:cNvSpPr/>
          <p:nvPr/>
        </p:nvSpPr>
        <p:spPr>
          <a:xfrm>
            <a:off x="822960" y="169164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 Gør dette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simpelt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269748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Begynd med 2-3 ringe og 15-20 elementer. Udvid senere hvis det giver mening.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333756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Vælg én ejer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370332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Én person skal være ansvarlig for at vedligeholde </a:t>
            </a:r>
            <a:r>
              <a:rPr lang="en-US" sz="110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årshjulet - 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ikke alt arbejdet, men selve opdateringen.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" y="434340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Opdater månedligt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470916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Sæt en fast </a:t>
            </a:r>
            <a:r>
              <a:rPr lang="en-US" sz="110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rytme - 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30 min den første mandag i hver måned.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22960" y="53492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 bredt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22960" y="571500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årshjul der ikke deles er værdiløst. Vis det til team, ledelse og evt. medlemmer.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355080" y="1463040"/>
            <a:ext cx="5486400" cy="4937760"/>
          </a:xfrm>
          <a:prstGeom prst="rect">
            <a:avLst/>
          </a:prstGeom>
          <a:solidFill>
            <a:srgbClr val="F9FAFB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Text 13"/>
          <p:cNvSpPr/>
          <p:nvPr/>
        </p:nvSpPr>
        <p:spPr>
          <a:xfrm>
            <a:off x="6629400" y="169164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C489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✗ Undgå dette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629400" y="23317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meget detalje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629400" y="269748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årshjul med 100+ elementer er ikke et </a:t>
            </a:r>
            <a:r>
              <a:rPr lang="en-US" sz="110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overblik - 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 er endnu et regneark. Hold dig til det vigtigste.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629400" y="333756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Statisk dokument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629400" y="370332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årshjul der laves i januar og glemmes i februar er værdiløst. Det skal opdateres løbende.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629400" y="434340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Kun for ledelsen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629400" y="470916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Hvis kun bestyrelsen eller ledelsen kender det, mister du den synlighed der er hele pointen.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629400" y="53492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ambitiøst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629400" y="571500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ind hvad I faktisk </a:t>
            </a:r>
            <a:r>
              <a:rPr lang="en-US" sz="110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gør - </a:t>
            </a: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ikke det I drømmer om. Udvid først når basis virker.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48640" y="6492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Skabelon fra Circlio · circlio.dk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5B21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8B5CF6">
              <a:alpha val="30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" name="Shape 1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06B6D4">
              <a:alpha val="20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Træt af at opdatere PowerPoint?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548640" y="26517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Prøv et dedikeret online-værktøj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14400" y="384048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914400" y="44805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Opdater i realtid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48463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Alle ser altid den seneste version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0" y="384048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👥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4572000" y="44805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Samarbejd live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0" y="48463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Flere kan arbejde samme tid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0" y="384048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🔗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8229600" y="44805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 med ét link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229600" y="48463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Ingen filer at sende rundt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800600" y="5760720"/>
            <a:ext cx="274320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Text 14"/>
          <p:cNvSpPr/>
          <p:nvPr/>
        </p:nvSpPr>
        <p:spPr>
          <a:xfrm>
            <a:off x="4800600" y="57607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gratis på circlio.dk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475</Words>
  <Application>Microsoft Office PowerPoint</Application>
  <PresentationFormat>Widescreen</PresentationFormat>
  <Paragraphs>102</Paragraphs>
  <Slides>5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Georgia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Årshjul skabelon</dc:title>
  <dc:subject>Skabelon til årsplanlægning</dc:subject>
  <dc:creator>Circlio</dc:creator>
  <cp:lastModifiedBy>Lasse Mikkelsen</cp:lastModifiedBy>
  <cp:revision>1</cp:revision>
  <dcterms:created xsi:type="dcterms:W3CDTF">2026-05-30T22:25:23Z</dcterms:created>
  <dcterms:modified xsi:type="dcterms:W3CDTF">2026-06-01T10:43:04Z</dcterms:modified>
</cp:coreProperties>
</file>